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0"/>
  </p:notesMasterIdLst>
  <p:sldIdLst>
    <p:sldId id="256" r:id="rId2"/>
    <p:sldId id="258" r:id="rId3"/>
    <p:sldId id="257" r:id="rId4"/>
    <p:sldId id="273" r:id="rId5"/>
    <p:sldId id="274" r:id="rId6"/>
    <p:sldId id="276" r:id="rId7"/>
    <p:sldId id="275" r:id="rId8"/>
    <p:sldId id="277" r:id="rId9"/>
    <p:sldId id="278" r:id="rId10"/>
    <p:sldId id="279" r:id="rId11"/>
    <p:sldId id="280" r:id="rId12"/>
    <p:sldId id="287" r:id="rId13"/>
    <p:sldId id="281" r:id="rId14"/>
    <p:sldId id="262" r:id="rId15"/>
    <p:sldId id="282" r:id="rId16"/>
    <p:sldId id="263" r:id="rId17"/>
    <p:sldId id="283" r:id="rId18"/>
    <p:sldId id="264" r:id="rId19"/>
    <p:sldId id="265" r:id="rId20"/>
    <p:sldId id="285" r:id="rId21"/>
    <p:sldId id="286" r:id="rId22"/>
    <p:sldId id="288" r:id="rId23"/>
    <p:sldId id="267" r:id="rId24"/>
    <p:sldId id="268" r:id="rId25"/>
    <p:sldId id="269" r:id="rId26"/>
    <p:sldId id="270" r:id="rId27"/>
    <p:sldId id="271" r:id="rId28"/>
    <p:sldId id="289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C461F5-3729-4DE1-9D04-9D331872DB51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61889C-1FA4-4704-A0B2-F5EAD29DD08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1889C-1FA4-4704-A0B2-F5EAD29DD08C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48D28C-A688-4E04-83E0-0D4A925240E8}" type="datetimeFigureOut">
              <a:rPr lang="ru-RU" smtClean="0"/>
              <a:pPr>
                <a:defRPr/>
              </a:pPr>
              <a:t>04.04.2015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754F96-BC9E-4D20-80CD-2372B33F22C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71DFDE-0352-4595-A326-1506987C33F4}" type="datetimeFigureOut">
              <a:rPr lang="ru-RU" smtClean="0"/>
              <a:pPr>
                <a:defRPr/>
              </a:pPr>
              <a:t>04.04.2015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0555E0-2CD0-4782-A799-E6220918557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6C8E74-90F3-4DB1-9D41-D2B2A94FB86B}" type="datetimeFigureOut">
              <a:rPr lang="ru-RU" smtClean="0"/>
              <a:pPr>
                <a:defRPr/>
              </a:pPr>
              <a:t>04.04.2015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5FD1D2-0997-4A82-BED2-E8A1D06A873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DFC2B2-517A-4172-88BD-9927F45F4A83}" type="datetimeFigureOut">
              <a:rPr lang="ru-RU" smtClean="0"/>
              <a:pPr>
                <a:defRPr/>
              </a:pPr>
              <a:t>04.04.2015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8FB8CA-8F21-4486-B394-43A8541A8D8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6B8A69-8A4C-4D9D-B19F-AAE57EBBBBE2}" type="datetimeFigureOut">
              <a:rPr lang="ru-RU" smtClean="0"/>
              <a:pPr>
                <a:defRPr/>
              </a:pPr>
              <a:t>04.04.2015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05C283-141D-4BA4-ADAE-32AE918795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6A2797-6B01-4C3C-9303-573E6E7CF6A8}" type="datetimeFigureOut">
              <a:rPr lang="ru-RU" smtClean="0"/>
              <a:pPr>
                <a:defRPr/>
              </a:pPr>
              <a:t>04.04.2015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A1E627-657B-4B99-8037-C8921D78028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E48ED2-0F18-44D8-8C21-84D2D280AC43}" type="datetimeFigureOut">
              <a:rPr lang="ru-RU" smtClean="0"/>
              <a:pPr>
                <a:defRPr/>
              </a:pPr>
              <a:t>04.04.2015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3036CA-4B08-454D-A807-0DECD52009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C29E9E-9B21-409C-8A31-51B6F2E2DBA4}" type="datetimeFigureOut">
              <a:rPr lang="ru-RU" smtClean="0"/>
              <a:pPr>
                <a:defRPr/>
              </a:pPr>
              <a:t>04.04.2015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637F10-F432-4685-AFFD-30ADC5E557D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AE1209-8B43-4000-B0B0-14A9C7E26A56}" type="datetimeFigureOut">
              <a:rPr lang="ru-RU" smtClean="0"/>
              <a:pPr>
                <a:defRPr/>
              </a:pPr>
              <a:t>04.04.2015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8B1ECE-F68C-4546-BDA3-1630A07BFE8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7F49AF-4E66-497C-9540-444C626CD118}" type="datetimeFigureOut">
              <a:rPr lang="ru-RU" smtClean="0"/>
              <a:pPr>
                <a:defRPr/>
              </a:pPr>
              <a:t>04.04.2015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DCEA3B-3211-4911-B231-F45D75DC867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C3AC86-D7A4-4B62-A72B-76C60024BAF8}" type="datetimeFigureOut">
              <a:rPr lang="ru-RU" smtClean="0"/>
              <a:pPr>
                <a:defRPr/>
              </a:pPr>
              <a:t>04.04.2015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320AA3-965A-4C54-B9C0-676CB40A646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 b="-238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fld id="{F87F2004-56EC-495F-A744-FBC89659A576}" type="datetimeFigureOut">
              <a:rPr lang="ru-RU" smtClean="0"/>
              <a:pPr>
                <a:defRPr/>
              </a:pPr>
              <a:t>04.04.2015</a:t>
            </a:fld>
            <a:endParaRPr lang="ru-RU"/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1F23EEB4-5D94-4C47-B20F-91B60CAFBC8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76;&#1083;&#1103;%20&#1080;&#1085;&#1090;&#1077;&#1088;&#1085;&#1077;&#1090;\&#1091;&#1088;&#1086;&#1082;%20&#1079;&#1085;&#1072;&#1085;&#1080;&#1081;%202014\&#1082;&#1083;&#1080;&#1087;.wmv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 descr="C:\Documents and Settings\Admin\Рабочий стол\Все подряд\1 сентября\Копия флаг России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463" y="0"/>
            <a:ext cx="917892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Заголовок 1"/>
          <p:cNvSpPr>
            <a:spLocks noGrp="1"/>
          </p:cNvSpPr>
          <p:nvPr>
            <p:ph type="ctrTitle"/>
          </p:nvPr>
        </p:nvSpPr>
        <p:spPr>
          <a:xfrm>
            <a:off x="685800" y="1285861"/>
            <a:ext cx="7772400" cy="2143139"/>
          </a:xfrm>
        </p:spPr>
        <p:txBody>
          <a:bodyPr/>
          <a:lstStyle/>
          <a:p>
            <a:r>
              <a:rPr lang="ru-RU" dirty="0" smtClean="0"/>
              <a:t>Вхождение Крыма и Севастополя в состав РФ.</a:t>
            </a: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2214546" y="4500570"/>
            <a:ext cx="6400800" cy="1752600"/>
          </a:xfrm>
        </p:spPr>
        <p:txBody>
          <a:bodyPr/>
          <a:lstStyle/>
          <a:p>
            <a:pPr algn="r"/>
            <a:r>
              <a:rPr lang="ru-RU" sz="2000" dirty="0" smtClean="0"/>
              <a:t>Гапеева Татьяна Николаевна, учитель МКОУ Мосальская средняя общеобразовательная школа №2 г.Мосальска Калужской области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0642" t="5405" r="9747" b="8681"/>
          <a:stretch>
            <a:fillRect/>
          </a:stretch>
        </p:blipFill>
        <p:spPr bwMode="auto">
          <a:xfrm>
            <a:off x="98170" y="397382"/>
            <a:ext cx="8912990" cy="5551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1537" t="3814" r="13325" b="5499"/>
          <a:stretch>
            <a:fillRect/>
          </a:stretch>
        </p:blipFill>
        <p:spPr bwMode="auto">
          <a:xfrm>
            <a:off x="203638" y="260648"/>
            <a:ext cx="8940362" cy="6354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8784" t="3182" r="15917" b="7722"/>
          <a:stretch>
            <a:fillRect/>
          </a:stretch>
        </p:blipFill>
        <p:spPr bwMode="auto">
          <a:xfrm>
            <a:off x="545984" y="332657"/>
            <a:ext cx="8286061" cy="6356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1537" t="3814" r="10642" b="5499"/>
          <a:stretch>
            <a:fillRect/>
          </a:stretch>
        </p:blipFill>
        <p:spPr bwMode="auto">
          <a:xfrm>
            <a:off x="156773" y="332656"/>
            <a:ext cx="8682648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История Крыма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6"/>
            <a:ext cx="9144000" cy="5054617"/>
          </a:xfrm>
        </p:spPr>
        <p:txBody>
          <a:bodyPr/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С присоединением Крыма на полуострове начинается бурное развитие промышленности и торговли, неразрывно связанные с именем первого наместника князя Потемкина. Строятся новые города Симферополь и Севастополь.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9458" name="Picture 2" descr="&amp;KHcy;&amp;Acy;&amp;Jcy;&amp;Dcy;&amp;IEcy;&amp;Lcy;&amp;SOFTcy;&amp;Bcy;&amp;IEcy;&amp;Rcy;&amp;Gcy; - &amp;gcy;&amp;ocy;&amp;rcy;&amp;ocy;&amp;dcy; &amp;scy;&amp;tcy;&amp;ucy;&amp;dcy;&amp;iecy;&amp;ncy;&amp;tcy;&amp;ocy;&amp;vcy; &amp;vcy; &amp;scy;&amp;tcy;&amp;icy;&amp;lcy;&amp;iecy; &amp;bcy;&amp;acy;&amp;rcy;&amp;ocy;&amp;kcy;&amp;kcy;&amp;o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429000"/>
            <a:ext cx="4643438" cy="3221843"/>
          </a:xfrm>
          <a:prstGeom prst="rect">
            <a:avLst/>
          </a:prstGeom>
          <a:noFill/>
        </p:spPr>
      </p:pic>
      <p:pic>
        <p:nvPicPr>
          <p:cNvPr id="19460" name="Picture 4" descr="&amp;acy;&amp;rcy;&amp;khcy;&amp;icy;&amp;tcy;&amp;iecy;&amp;kcy;&amp;tcy;&amp;ucy;&amp;rcy;&amp;acy; &quot;&amp;Pcy;&amp;lcy;&amp;ocy;&amp;shchcy;&amp;acy;&amp;dcy;&amp;softcy; &amp;Ucy;&amp;shcy;&amp;acy;&amp;kcy;&amp;ocy;&amp;vcy;&amp;acy;&quot; - &amp;fcy;&amp;ocy;&amp;tcy;&amp;ocy;&amp;gcy;&amp;rcy;&amp;acy;&amp;fcy;&amp;icy;&amp;icy;. &amp;Fcy;&amp;ocy;&amp;tcy;&amp;ocy; 6 &amp;Acy;-&amp;acy;-&amp;acy;&amp;khcy;. &amp;Kcy;…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092" y="3321819"/>
            <a:ext cx="4714908" cy="35361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1537" t="2223" r="8853" b="7090"/>
          <a:stretch>
            <a:fillRect/>
          </a:stretch>
        </p:blipFill>
        <p:spPr bwMode="auto">
          <a:xfrm>
            <a:off x="126453" y="191067"/>
            <a:ext cx="8766027" cy="6262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История Крыма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9"/>
            <a:ext cx="8229600" cy="2500330"/>
          </a:xfrm>
        </p:spPr>
        <p:txBody>
          <a:bodyPr/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В середине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XIX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в. Крым, превратившийся в «жемчужину империи» и Севастополь – база уже увенчавшего себя славой Черноморского флота - стали ареной Крымской войны 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82" name="Picture 2" descr="&amp;Scy;&amp;iecy;&amp;vcy;&amp;acy;&amp;scy;&amp;tcy;&amp;ocy;&amp;pcy;&amp;ocy;&amp;lcy;&amp;softcy; &amp;yacy;&amp;vcy;&amp;lcy;&amp;yacy;&amp;iecy;&amp;tcy;&amp;scy;&amp;yacy; &amp;gcy;&amp;ocy;&amp;rcy;&amp;ocy;&amp;dcy;&amp;ocy;&amp;mcy;-&amp;gcy;&amp;iecy;&amp;rcy;&amp;ocy;&amp;iecy;&amp;m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143248"/>
            <a:ext cx="4643438" cy="343904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0484" name="Picture 4" descr="crimean_war &amp;Ncy;&amp;ocy;&amp;vcy;&amp;ocy;&amp;scy;&amp;icy;&amp;bcy;&amp;icy;&amp;rcy;&amp;scy;&amp;kcy;&amp;acy;&amp;yacy; &amp;ocy;&amp;tcy;&amp;kcy;&amp;rcy;&amp;ycy;&amp;tcy;&amp;acy;&amp;yacy; &amp;ocy;&amp;bcy;&amp;rcy;&amp;acy;&amp;zcy;&amp;ocy;&amp;vcy;&amp;acy;&amp;tcy;&amp;iecy;&amp;lcy;&amp;softcy;&amp;ncy;&amp;acy;&amp;yacy; &amp;scy;&amp;iecy;&amp;tcy;&amp;soft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2857496"/>
            <a:ext cx="4809818" cy="328136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7890" t="5405" r="15114" b="7090"/>
          <a:stretch>
            <a:fillRect/>
          </a:stretch>
        </p:blipFill>
        <p:spPr bwMode="auto">
          <a:xfrm>
            <a:off x="323528" y="332656"/>
            <a:ext cx="8828190" cy="6482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История Крыма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00109"/>
            <a:ext cx="8929718" cy="2714644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нaчaлe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XX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вeкa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Кpым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в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xoзяйcтвeннo-экoнoмичecкoм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oтнoшeнии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пpeдcтaвлял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coбoй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aгpapный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кpaй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c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нeбoльшим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чиcлoм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пpoмышлeнныx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гopoдoв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Оcнoвными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были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Симфepoпoль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пopтoвыe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гopoдa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Сeвacтoпoль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Кepчь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Фeoдocия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1506" name="Picture 2" descr="&amp;Gcy;&amp;ocy;&amp;rcy;&amp;ocy;&amp;dcy;&amp;acy; &amp;Kcy;&amp;rcy;&amp;ycy;&amp;mcy;&amp;acy; &quot; &amp;Scy;&amp;tcy;&amp;rcy;&amp;acy;&amp;ncy;&amp;icy;&amp;tscy;&amp;acy; 4 &quot; &amp;Vcy; &amp;Kcy;&amp;rcy;&amp;ycy;&amp;mcy;&amp;ucy;. &amp;Vcy;&amp;scy;&amp;iecy; &amp;ocy; &amp;Kcy;&amp;rcy;&amp;ycy;&amp;mcy;&amp;iecy; - &amp;ocy;&amp;tcy;&amp;dcy;&amp;ycy;&amp;khcy;, &amp;ncy;&amp;ocy;&amp;vcy;&amp;ocy;&amp;scy;&amp;tcy;&amp;icy;, &amp;pcy;&amp;ocy;&amp;lcy;&amp;iecy;&amp;zcy;&amp;ncy;&amp;acy;&amp;yacy; &amp;icy;&amp;ncy;&amp;fcy;&amp;ocy;&amp;rcy;&amp;mcy;&amp;acy;&amp;tscy;&amp;icy;&amp;yacy;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857628"/>
            <a:ext cx="3571868" cy="267890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508" name="Picture 4" descr="&amp;Gcy;&amp;Ocy;&amp;Rcy;&amp;Ocy;&amp;Dcy;-&amp;Gcy;&amp;IEcy;&amp;Rcy;&amp;Ocy;&amp;Jcy; &amp;Kcy;&amp;IEcy;&amp;Rcy;&amp;CHcy;&amp;SOFTcy; &quot; Net23.INFO - &amp;Lcy;&amp;ocy;&amp;kcy;&amp;acy;&amp;lcy;&amp;softcy;&amp;ncy;&amp;ycy;&amp;jcy; &amp;pcy;&amp;ocy;&amp;rcy;&amp;tcy;&amp;acy;&amp;lcy; &amp;scy;&amp;iecy;&amp;tcy;&amp;icy; FTTB &amp;Bcy;&amp;icy;&amp;lcy;&amp;acy;&amp;jcy;&amp;n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3857628"/>
            <a:ext cx="4143404" cy="260516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История Крыма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42918"/>
            <a:ext cx="9144000" cy="3500462"/>
          </a:xfrm>
        </p:spPr>
        <p:txBody>
          <a:bodyPr/>
          <a:lstStyle/>
          <a:p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Оceнью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1920 г.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Кpacнaя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Аpмия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вo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глaвe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c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М.В.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Фpунзe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вoccтaнoвилa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здесь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coвeтcкую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влacть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Оceнью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1921 г.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былa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oбpaзoвaнa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Кpымcкaя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Автoнoмнaя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Сoвeтcкaя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Сoциaлиcтичecкaя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Рecпубликa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в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cocтaвe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РСФСР.</a:t>
            </a: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С конца 1921 г. по июнь 1941 г. в Крыму произошла настоящая промышленная революция.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2530" name="Picture 2" descr="su_industria: &amp;Kcy;&amp;iecy;&amp;rcy;&amp;chcy;&amp;iecy;&amp;ncy;&amp;scy;&amp;kcy;&amp;icy;&amp;jcy; &amp;mcy;&amp;iecy;&amp;tcy;&amp;acy;&amp;lcy;&amp;lcy;&amp;ucy;&amp;rcy;&amp;gcy;&amp;icy;&amp;chcy;&amp;iecy;&amp;scy;&amp;kcy;&amp;icy;&amp;jcy; &amp;kcy;&amp;ocy;&amp;mcy;&amp;bcy;&amp;icy;&amp;ncy;&amp;acy;&amp;tcy; &amp;icy;&amp;mcy;. &amp;Vcy;&amp;ocy;&amp;jcy;&amp;kcy;&amp;ocy;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3886199"/>
            <a:ext cx="4953000" cy="29718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68346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Крым - одно из красивейших мест планеты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6" name="Picture 6" descr="&amp;ncy;&amp;acy;&amp;khcy;&amp;ocy;&amp;dcy;&amp;icy;&amp;tcy;&amp;softcy; &quot; &amp;Scy;&amp;tcy;&amp;rcy;&amp;acy;&amp;ncy;&amp;icy;&amp;tscy;&amp;acy;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000108"/>
            <a:ext cx="3857620" cy="288770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368" name="Picture 8" descr="&amp;Tcy;&amp;acy;&amp;kcy;&amp;scy;&amp;icy; &amp;vcy; &amp;Fcy;&amp;ocy;&amp;rcy;&amp;ocy;&amp;scy; &quot; &amp;Tcy;&amp;Acy;&amp;Kcy;&amp;Scy;&amp;Icy; &amp;Pcy;&amp;Ocy; &amp;Kcy;&amp;Rcy;&amp;Ycy;&amp;Mcy;&amp;Ucy;. &amp;Tcy;&amp;Acy;&amp;Kcy;&amp;Scy;&amp;Icy; &amp;Vcy; &amp;Scy;&amp;Icy;&amp;Mcy;&amp;Fcy;&amp;IEcy;&amp;Rcy;&amp;Ocy;&amp;Pcy;&amp;Ocy;&amp;Lcy;&amp;IEcy;, &amp;lcy;&amp;ucy;&amp;chcy;&amp;shcy;&amp;icy;&amp;iecy; …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000108"/>
            <a:ext cx="4000528" cy="30003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370" name="Picture 10" descr="23 &amp;acy;&amp;pcy;&amp;rcy;&amp;iecy;&amp;lcy;&amp;yacy;. &amp;Scy;&amp;ocy;&amp;bcy;&amp;ycy;&amp;tcy;&amp;icy;&amp;yacy;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14546" y="3786190"/>
            <a:ext cx="4286280" cy="285532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9" name="TextBox 8"/>
          <p:cNvSpPr txBox="1"/>
          <p:nvPr/>
        </p:nvSpPr>
        <p:spPr>
          <a:xfrm rot="21216571">
            <a:off x="3071802" y="4066437"/>
            <a:ext cx="2357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Ливадия</a:t>
            </a:r>
            <a:endParaRPr lang="ru-RU" sz="28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472" y="1071546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Коктебель</a:t>
            </a:r>
            <a:endParaRPr lang="ru-RU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143504" y="1214422"/>
            <a:ext cx="2000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Форос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6904" t="3814" r="14220" b="8681"/>
          <a:stretch>
            <a:fillRect/>
          </a:stretch>
        </p:blipFill>
        <p:spPr bwMode="auto">
          <a:xfrm>
            <a:off x="323528" y="692695"/>
            <a:ext cx="8280920" cy="5503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4060" t="19724" r="22270" b="7090"/>
          <a:stretch>
            <a:fillRect/>
          </a:stretch>
        </p:blipFill>
        <p:spPr bwMode="auto">
          <a:xfrm>
            <a:off x="611560" y="97431"/>
            <a:ext cx="8165081" cy="6259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6904" t="3814" r="15114" b="8681"/>
          <a:stretch>
            <a:fillRect/>
          </a:stretch>
        </p:blipFill>
        <p:spPr bwMode="auto">
          <a:xfrm>
            <a:off x="81462" y="332656"/>
            <a:ext cx="8758791" cy="6338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5794"/>
          </a:xfrm>
        </p:spPr>
        <p:txBody>
          <a:bodyPr/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История Крыма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85795"/>
            <a:ext cx="9144000" cy="3214710"/>
          </a:xfrm>
        </p:spPr>
        <p:txBody>
          <a:bodyPr>
            <a:normAutofit lnSpcReduction="10000"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В 1954-1991 годах Крымская область входила в состав УССР.</a:t>
            </a: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20 января 1991 г. в Крыму состоялся референдум по вопросу воссоздания Крымской АССР как отдельного субъекта СССР.</a:t>
            </a: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После распада СССР Крым и Севастополь оказались в другом государстве.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4578" name="Picture 2" descr="http://www.gps-info.com.ua/images/maps/rastr/ukraine/atlas/ukraine_fizicheskaya_karta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4143380"/>
            <a:ext cx="4150452" cy="27146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История Крыма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/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Весной 1995 г. новый украинский президент Леонид Кучма склонил Верховный Совет Украины к ликвидации предусмотренного законом поста президента Крыма и отмены крымской конституции. 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2" name="Picture 2" descr="&amp;Kcy;&amp;rcy;&amp;ycy;&amp;mcy; &amp;Vcy;&amp;iecy;&amp;chcy;&amp;iecy;&amp;rcy;&amp;ncy;&amp;icy;&amp;jcy;: online-&amp;zhcy;&amp;ucy;&amp;rcy;&amp;ncy;&amp;acy;&amp;lcy; - &amp;pcy;&amp;ocy;&amp;lcy;&amp;icy;&amp;tcy;&amp;icy;&amp;kcy;&amp;acy;, &amp;ecy;&amp;kcy;&amp;ocy;&amp;ncy;&amp;ocy;&amp;mcy;&amp;icy;&amp;kcy;&amp;acy;, &amp;ocy;&amp;bcy;&amp;shchcy;&amp;iecy;&amp;scy;&amp;tcy;&amp;vcy;&amp;ocy;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3143248"/>
            <a:ext cx="2857520" cy="342902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5604" name="Picture 4" descr="&amp;Kcy;&amp;ucy;&amp;chcy;&amp;mcy;&amp;acy;: &amp;Vcy;&amp;lcy;&amp;acy;&amp;scy;&amp;tcy;&amp;softcy;, &amp;kcy;&amp;acy;&amp;kcy; &amp;vcy; &amp;bcy;&amp;acy;&amp;scy;&amp;ncy;&amp;iecy; &amp;Kcy;&amp;rcy;&amp;ycy;&amp;lcy;&amp;ocy;&amp;vcy;&amp;acy;, &amp;tcy;&amp;yacy;&amp;ncy;&amp;iecy;&amp;tcy; &amp;tcy;&amp;iecy;&amp;lcy;&amp;iecy;&amp;gcy;&amp;icy; &amp;vcy; &amp;rcy;&amp;acy;&amp;zcy;&amp;ncy;&amp;ycy;&amp;iecy; &amp;scy;&amp;tcy;&amp;ocy;&amp;rcy;&amp;ocy;&amp;ncy;&amp;ycy; - &amp;Pcy;&amp;ocy;&amp;lcy;&amp;icy;&amp;tcy;&amp;icy;&amp;kcy;&amp;acy; - NewsUkrain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3571876"/>
            <a:ext cx="4110932" cy="271321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5423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11 марта 2014 г. Верховный Совет Автономной Республики Крым и Севастопольский городской совет приняли Декларацию о независимости Автономной Республики Крым и города Севастополя.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57562"/>
            <a:ext cx="8229600" cy="276860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6626" name="Picture 2" descr="&amp;Kcy;&amp;rcy;&amp;ycy;&amp;mcy; &amp;ocy;&amp;bcy;&amp;hardcy;&amp;yacy;&amp;vcy;&amp;icy;&amp;lcy; &amp;ncy;&amp;iecy;&amp;zcy;&amp;acy;&amp;vcy;&amp;icy;&amp;scy;&amp;icy;&amp;mcy;&amp;ocy;&amp;scy;&amp;tcy;&amp;softcy; &amp;ocy;&amp;tcy; &amp;Ucy;&amp;kcy;&amp;rcy;&amp;acy;&amp;icy;&amp;ncy;&amp;ycy; - &amp;Icy;&amp;Ncy;&amp;Fcy;&amp;Ocy;-&amp;Acy;&amp;Lcy;&amp;Tcy;&amp;Acy;&amp;Jcy;.&amp;Rcy;&amp;U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571744"/>
            <a:ext cx="8024902" cy="40124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16 марта 2014 г. состоялся референдум о статусе Крыма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За воссоединение с Россией на референдуме в Крыму проголосовали 96,77% жителей.</a:t>
            </a:r>
            <a:endParaRPr lang="ru-RU" dirty="0"/>
          </a:p>
        </p:txBody>
      </p:sp>
      <p:pic>
        <p:nvPicPr>
          <p:cNvPr id="27652" name="Picture 4" descr="&amp;Kcy;&amp;rcy;&amp;ycy;&amp;mcy;&amp;chcy;&amp;acy;&amp;ncy;&amp;iecy; &amp;bcy;&amp;ocy;&amp;lcy;&amp;softcy;&amp;shcy;&amp;iecy; &amp;ncy;&amp;iecy; &amp;khcy;&amp;ocy;&amp;tcy;&amp;yacy;&amp;tcy; &amp;vcy;&amp;ocy;&amp;zcy;&amp;vcy;&amp;rcy;&amp;acy;&amp;shchcy;&amp;iecy;&amp;ncy;&amp;icy;&amp;yacy; &amp;vcy; &amp;scy;&amp;ocy;&amp;scy;&amp;tcy;&amp;acy;&amp;vcy; &amp;Rcy;&amp;ocy;&amp;scy;&amp;scy;&amp;icy;&amp;icy; &amp;Ncy;&amp;ocy;&amp;vcy;&amp;ocy;&amp;scy;&amp;tcy;&amp;icy;,&amp;Ncy;&amp;ocy;&amp;vcy;&amp;ocy;&amp;scy;&amp;tcy;&amp;icy; &amp;dcy;&amp;ncy;&amp;yacy;,&amp;Pcy;&amp;ocy;&amp;scy;&amp;lcy;&amp;iecy;&amp;dcy;&amp;ncy;&amp;icy;&amp;iecy; &amp;ncy;&amp;ocy;&amp;vcy;&amp;ocy;&amp;scy;&amp;tcy;&amp;icy; &amp;dcy;&amp;ncy;&amp;ya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2643182"/>
            <a:ext cx="3986239" cy="300039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7650" name="Picture 2" descr="&amp;Scy;&amp;ncy;&amp;acy;&amp;chcy;&amp;acy;&amp;lcy;&amp;acy; &amp;ncy;&amp;iecy;&amp;zcy;&amp;acy;&amp;vcy;&amp;icy;&amp;scy;&amp;icy;&amp;mcy;&amp;ocy;&amp;scy;&amp;tcy;&amp;softcy;, &amp;pcy;&amp;ocy;&amp;tcy;&amp;ocy;&amp;mcy; &amp;Rcy;&amp;ocy;&amp;scy;&amp;scy;&amp;icy;&amp;yacy;. &amp;Mcy;&amp;ocy;&amp;zhcy;&amp;iecy;&amp;tcy; &amp;lcy;&amp;icy; &amp;Kcy;&amp;rcy;&amp;ycy;&amp;mcy; &amp;vcy;&amp;ocy;&amp;jcy;&amp;tcy;&amp;icy; &amp;vcy; &amp;scy;&amp;ocy;&amp;scy;&amp;tcy;&amp;acy;&amp;vcy; &amp;Rcy;&amp;ocy;&amp;scy;&amp;scy;&amp;icy;&amp;icy; &amp;kcy;&amp;acy;&amp;kcy; &amp;ncy;&amp;iecy;&amp;zcy;&amp;acy;&amp;vcy;&amp;icy;&amp;scy;&amp;icy;&amp;mcy;&amp;acy;&amp;yacy; &amp;rcy;&amp;iecy;&amp;scy;&amp;pcy;&amp;ucy;&amp;bcy;&amp;lcy;&amp;icy;&amp;kcy;&amp;a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643314"/>
            <a:ext cx="5400111" cy="302895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5423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18 марта 2014 года в Георгиевском дворце Кремля был подписан договор о вступлении Республики Крым и города Севастополя в состав Российской Федерации на правах новых субъектов.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786190"/>
            <a:ext cx="8229600" cy="233997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8674" name="Picture 2" descr="&amp;Kcy;&amp;rcy;&amp;ycy;&amp;mcy; &amp;ncy;&amp;acy;&amp;mcy;&amp;iecy;&amp;rcy;&amp;iecy;&amp;ncy; &amp;pcy;&amp;ocy;&amp;dcy;&amp;pcy;&amp;icy;&amp;scy;&amp;acy;&amp;tcy;&amp;softcy; &amp;dcy;&amp;iecy;&amp;kcy;&amp;lcy;&amp;acy;&amp;rcy;&amp;acy;&amp;tscy;&amp;icy;&amp;yucy; &amp;pcy;&amp;rcy;&amp;ocy; &amp;ncy;&amp;iecy;&amp;zcy;&amp;acy;&amp;vcy;&amp;icy;&amp;scy;&amp;icy;&amp;mcy;&amp;ocy;&amp;scy;&amp;tcy;&amp;softcy; &quot; &amp;Ncy;&amp;ocy;&amp;vcy;&amp;ocy;&amp;scy;&amp;tcy;&amp;icy; &amp;Kcy;&amp;acy;&amp;zcy;&amp;acy;&amp;ncy;&amp;icy;; &amp;Lcy;&amp;iecy;&amp;ncy;&amp;tcy;&amp;acy; &amp;Kcy;&amp;acy;&amp;zcy;&amp;acy;&amp;ncy;&amp;icy; - &amp;scy;&amp;ocy;&amp;tscy;&amp;icy;&amp;acy;&amp;lcy;&amp;softcy;&amp;ncy;&amp;acy;&amp;yacy; &amp;ncy;&amp;ocy;&amp;vcy;&amp;ocy;&amp;scy;&amp;tcy;&amp;ncy;&amp;acy;&amp;yacy; &amp;pcy;&amp;lcy;&amp;ocy;&amp;shchcy;&amp;acy;&amp;dcy;&amp;kcy;&amp;a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428868"/>
            <a:ext cx="4349146" cy="304846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8676" name="Picture 4" descr="http://www.stihi.ru/pics/2014/03/21/20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3500438"/>
            <a:ext cx="4786346" cy="318827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клип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" y="-1"/>
            <a:ext cx="9721850" cy="72913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50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42876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Calibri"/>
                <a:cs typeface="Arial" pitchFamily="34" charset="0"/>
              </a:rPr>
              <a:t>Крым- бесценная сокровищница памятников культуры многих народов.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</a:rPr>
              <a:t/>
            </a:r>
            <a:b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</a:rPr>
            </a:b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</a:rPr>
              <a:t/>
            </a:r>
            <a:b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</a:rPr>
            </a:b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285992"/>
            <a:ext cx="8401080" cy="384017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&amp;Kcy;&amp;rcy;&amp;ycy;&amp;mcy; &amp;zcy;&amp;acy;&amp;ncy;&amp;yacy;&amp;lcy; &amp;pcy;&amp;iecy;&amp;rcy;&amp;vcy;&amp;ocy;&amp;iecy; &amp;mcy;&amp;iecy;&amp;scy;&amp;tcy;&amp;ocy; &amp;vcy; &amp;dcy;&amp;vcy;&amp;acy;&amp;dcy;&amp;tscy;&amp;acy;&amp;tcy;&amp;kcy;&amp;iecy; &amp;scy;&amp;acy;&amp;mcy;&amp;ycy;&amp;khcy; &amp;icy;&amp;ncy;&amp;tcy;&amp;iecy;&amp;rcy;&amp;iecy;&amp;scy;&amp;ncy;&amp;ycy;&amp;khcy; &amp;mcy;&amp;iecy;&amp;scy;&amp;tcy; &amp;vcy; &amp;mcy;&amp;icy;&amp;rcy;&amp;iecy; - WIKI.R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736"/>
            <a:ext cx="5046391" cy="35719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0" name="Picture 6" descr="bigroute.ru * &amp;Pcy;&amp;rcy;&amp;ocy;&amp;scy;&amp;mcy;&amp;ocy;&amp;tcy;&amp;rcy; &amp;tcy;&amp;iecy;&amp;mcy;&amp;ycy; - &amp;Kcy;&amp;ocy;&amp;kcy;&amp;tcy;&amp;iecy;&amp;bcy;&amp;iecy;&amp;lcy;&amp;softcy; - &amp;ocy;&amp;dcy;&amp;ncy;&amp;acy; &amp;icy;&amp;zcy; &amp;yacy;&amp;rcy;&amp;kcy;&amp;icy;&amp;khcy; &amp;zhcy;&amp;iecy;&amp;mcy;&amp;chcy;&amp;ucy;&amp;zhcy;&amp;icy;&amp;ncy; &amp;Kcy;&amp;rcy;&amp;ycy;&amp;mcy;&amp;a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2714620"/>
            <a:ext cx="4726724" cy="3143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5423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18 марта 2014 года в Георгиевском дворце Кремля был подписан договор о вступлении Республики Крым и города Севастополя в состав Российской Федерации на правах новых субъектов.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786190"/>
            <a:ext cx="8229600" cy="233997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8674" name="Picture 2" descr="&amp;Kcy;&amp;rcy;&amp;ycy;&amp;mcy; &amp;ncy;&amp;acy;&amp;mcy;&amp;iecy;&amp;rcy;&amp;iecy;&amp;ncy; &amp;pcy;&amp;ocy;&amp;dcy;&amp;pcy;&amp;icy;&amp;scy;&amp;acy;&amp;tcy;&amp;softcy; &amp;dcy;&amp;iecy;&amp;kcy;&amp;lcy;&amp;acy;&amp;rcy;&amp;acy;&amp;tscy;&amp;icy;&amp;yucy; &amp;pcy;&amp;rcy;&amp;ocy; &amp;ncy;&amp;iecy;&amp;zcy;&amp;acy;&amp;vcy;&amp;icy;&amp;scy;&amp;icy;&amp;mcy;&amp;ocy;&amp;scy;&amp;tcy;&amp;softcy; &quot; &amp;Ncy;&amp;ocy;&amp;vcy;&amp;ocy;&amp;scy;&amp;tcy;&amp;icy; &amp;Kcy;&amp;acy;&amp;zcy;&amp;acy;&amp;ncy;&amp;icy;; &amp;Lcy;&amp;iecy;&amp;ncy;&amp;tcy;&amp;acy; &amp;Kcy;&amp;acy;&amp;zcy;&amp;acy;&amp;ncy;&amp;icy; - &amp;scy;&amp;ocy;&amp;tscy;&amp;icy;&amp;acy;&amp;lcy;&amp;softcy;&amp;ncy;&amp;acy;&amp;yacy; &amp;ncy;&amp;ocy;&amp;vcy;&amp;ocy;&amp;scy;&amp;tcy;&amp;ncy;&amp;acy;&amp;yacy; &amp;pcy;&amp;lcy;&amp;ocy;&amp;shchcy;&amp;acy;&amp;dcy;&amp;kcy;&amp;a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428868"/>
            <a:ext cx="4349146" cy="304846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8676" name="Picture 4" descr="http://www.stihi.ru/pics/2014/03/21/20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3500438"/>
            <a:ext cx="4786346" cy="318827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1721" t="2740" r="8432" b="616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357158" y="214290"/>
            <a:ext cx="8229600" cy="868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75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Карта Российской Федерации сегодня</a:t>
            </a:r>
            <a:endParaRPr kumimoji="0" lang="ru-RU" sz="3200" b="1" i="0" u="none" strike="noStrike" kern="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18118" t="8729" r="1171" b="12109"/>
          <a:stretch>
            <a:fillRect/>
          </a:stretch>
        </p:blipFill>
        <p:spPr bwMode="auto">
          <a:xfrm>
            <a:off x="0" y="1071546"/>
            <a:ext cx="9501222" cy="5456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596" y="1928802"/>
            <a:ext cx="8215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2196" t="32226" r="2269" b="26758"/>
          <a:stretch>
            <a:fillRect/>
          </a:stretch>
        </p:blipFill>
        <p:spPr bwMode="auto">
          <a:xfrm>
            <a:off x="285720" y="1714488"/>
            <a:ext cx="8858280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500034" y="428604"/>
            <a:ext cx="8229600" cy="868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75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Население Крыма</a:t>
            </a:r>
            <a:endParaRPr kumimoji="0" lang="ru-RU" sz="4000" b="1" i="0" u="none" strike="noStrike" kern="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l="11785" t="6164" r="10333" b="5479"/>
          <a:stretch>
            <a:fillRect/>
          </a:stretch>
        </p:blipFill>
        <p:spPr bwMode="auto">
          <a:xfrm>
            <a:off x="251520" y="404664"/>
            <a:ext cx="8496944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l="12111" t="6621" r="13047" b="6621"/>
          <a:stretch>
            <a:fillRect/>
          </a:stretch>
        </p:blipFill>
        <p:spPr bwMode="auto">
          <a:xfrm>
            <a:off x="683568" y="332656"/>
            <a:ext cx="8064896" cy="5793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5</Template>
  <TotalTime>363</TotalTime>
  <Words>363</Words>
  <Application>Microsoft Office PowerPoint</Application>
  <PresentationFormat>Экран (4:3)</PresentationFormat>
  <Paragraphs>31</Paragraphs>
  <Slides>28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5</vt:lpstr>
      <vt:lpstr>Вхождение Крыма и Севастополя в состав РФ.</vt:lpstr>
      <vt:lpstr>Крым - одно из красивейших мест планеты</vt:lpstr>
      <vt:lpstr>Крым- бесценная сокровищница памятников культуры многих народов.   </vt:lpstr>
      <vt:lpstr>18 марта 2014 года в Георгиевском дворце Кремля был подписан договор о вступлении Республики Крым и города Севастополя в состав Российской Федерации на правах новых субъектов.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История Крыма</vt:lpstr>
      <vt:lpstr>Слайд 15</vt:lpstr>
      <vt:lpstr>История Крыма</vt:lpstr>
      <vt:lpstr>Слайд 17</vt:lpstr>
      <vt:lpstr>История Крыма</vt:lpstr>
      <vt:lpstr>История Крыма</vt:lpstr>
      <vt:lpstr>Слайд 20</vt:lpstr>
      <vt:lpstr>Слайд 21</vt:lpstr>
      <vt:lpstr>Слайд 22</vt:lpstr>
      <vt:lpstr>История Крыма</vt:lpstr>
      <vt:lpstr>История Крыма</vt:lpstr>
      <vt:lpstr>11 марта 2014 г. Верховный Совет Автономной Республики Крым и Севастопольский городской совет приняли Декларацию о независимости Автономной Республики Крым и города Севастополя.</vt:lpstr>
      <vt:lpstr>16 марта 2014 г. состоялся референдум о статусе Крыма</vt:lpstr>
      <vt:lpstr>18 марта 2014 года в Георгиевском дворце Кремля был подписан договор о вступлении Республики Крым и города Севастополя в состав Российской Федерации на правах новых субъектов.</vt:lpstr>
      <vt:lpstr>Слайд 28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светлана</dc:creator>
  <cp:lastModifiedBy>Пользователь Windows</cp:lastModifiedBy>
  <cp:revision>33</cp:revision>
  <dcterms:created xsi:type="dcterms:W3CDTF">2010-09-22T15:09:53Z</dcterms:created>
  <dcterms:modified xsi:type="dcterms:W3CDTF">2015-04-04T17:25:53Z</dcterms:modified>
</cp:coreProperties>
</file>